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33CC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D9585-BF8A-44CE-A489-DAEC6DA84744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C993F-40F7-4BD1-A0F1-C57C7430B1E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C993F-40F7-4BD1-A0F1-C57C7430B1E7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036A-BFA8-4B1E-8E80-A6B851420BF1}" type="datetimeFigureOut">
              <a:rPr lang="es-AR" smtClean="0"/>
              <a:pPr/>
              <a:t>24/04/2019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C1ED-2897-4421-BCBC-62896EF9F3C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4286280" cy="12003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s-AR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+mn-lt"/>
                <a:ea typeface="+mn-ea"/>
                <a:cs typeface="+mn-cs"/>
              </a:rPr>
              <a:t>Intervenciones Puntuales sobre RN Nº9 en el área Urbana de Jesús </a:t>
            </a:r>
            <a:r>
              <a:rPr lang="es-AR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+mn-lt"/>
                <a:ea typeface="+mn-ea"/>
                <a:cs typeface="+mn-cs"/>
              </a:rPr>
              <a:t>María y Colonia Caroya.</a:t>
            </a:r>
            <a:endParaRPr lang="es-AR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1"/>
            <a:ext cx="9144064" cy="10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48 CuadroTexto"/>
          <p:cNvSpPr txBox="1"/>
          <p:nvPr/>
        </p:nvSpPr>
        <p:spPr>
          <a:xfrm>
            <a:off x="357158" y="3643314"/>
            <a:ext cx="4286280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arenR"/>
            </a:pPr>
            <a:r>
              <a:rPr lang="es-AR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ROTONDA de Acceso a Planta ARCOR - Colonia Caroya  -Ruta 9 Km </a:t>
            </a:r>
            <a:r>
              <a:rPr lang="es-A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750.</a:t>
            </a:r>
            <a:endParaRPr lang="es-AR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marL="342900" indent="-342900">
              <a:buAutoNum type="arabicParenR"/>
            </a:pPr>
            <a:r>
              <a:rPr lang="es-A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INTERSECCIÓN </a:t>
            </a:r>
            <a:r>
              <a:rPr lang="es-AR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CON RP </a:t>
            </a:r>
            <a:r>
              <a:rPr lang="es-A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E66 Y AVENIDA </a:t>
            </a:r>
            <a:r>
              <a:rPr lang="es-AR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SAN </a:t>
            </a:r>
            <a:r>
              <a:rPr lang="es-A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MARTÍN.</a:t>
            </a:r>
            <a:endParaRPr lang="es-AR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marL="342900" indent="-342900">
              <a:buAutoNum type="arabicParenR"/>
            </a:pPr>
            <a:r>
              <a:rPr lang="es-A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INTERSECCIÓN </a:t>
            </a:r>
            <a:r>
              <a:rPr lang="es-AR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CON AV.  AMEGHINO (acceso </a:t>
            </a:r>
            <a:r>
              <a:rPr lang="es-A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principal a Jesús María) </a:t>
            </a:r>
            <a:r>
              <a:rPr lang="es-AR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y </a:t>
            </a:r>
            <a:r>
              <a:rPr lang="es-A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calle Chile.</a:t>
            </a:r>
            <a:endParaRPr lang="es-AR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marL="342900" indent="-342900"/>
            <a:endParaRPr lang="es-A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sp>
        <p:nvSpPr>
          <p:cNvPr id="50" name="1 Título"/>
          <p:cNvSpPr txBox="1">
            <a:spLocks/>
          </p:cNvSpPr>
          <p:nvPr/>
        </p:nvSpPr>
        <p:spPr>
          <a:xfrm>
            <a:off x="357158" y="2428868"/>
            <a:ext cx="42862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Mejorar la </a:t>
            </a:r>
            <a:r>
              <a:rPr lang="es-AR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circulación urbana y </a:t>
            </a:r>
            <a:r>
              <a:rPr kumimoji="0" lang="es-AR" sz="2400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transitabilidad sobre RP </a:t>
            </a:r>
            <a:r>
              <a:rPr kumimoji="0" lang="es-AR" sz="240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Nº9.</a:t>
            </a:r>
            <a:endParaRPr kumimoji="0" lang="es-AR" sz="2400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imagen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4255832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1214422"/>
            <a:ext cx="4286280" cy="5016758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AR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1) ROTONDA ACCESO A PLANTA - ARCOR COLONIA CAROYA – RUTA 9 KM 750</a:t>
            </a:r>
          </a:p>
          <a:p>
            <a:pPr algn="just"/>
            <a:endParaRPr lang="es-AR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/>
            <a:r>
              <a:rPr lang="es-AR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Se </a:t>
            </a:r>
            <a:r>
              <a:rPr lang="es-AR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prevé la construcción de una rotonda que permita una maniobra más segura para los camiones  que ingresan y egresan de la planta para incorporarse en uno u otro sentido de circulación de la ruta. </a:t>
            </a:r>
          </a:p>
          <a:p>
            <a:pPr algn="just">
              <a:buFont typeface="Arial" pitchFamily="34" charset="0"/>
              <a:buChar char="•"/>
            </a:pPr>
            <a:r>
              <a:rPr lang="es-AR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Las ramas de la rotonda serán de doble carril (8 mts de calzada) facilitando los giros como la transición de aceleración  a los carriles simples de la ruta </a:t>
            </a:r>
            <a:r>
              <a:rPr lang="es-AR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existente y conexión con paso a nivel.</a:t>
            </a:r>
            <a:endParaRPr lang="es-AR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AR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 calzada de la rotonda será construida de </a:t>
            </a:r>
            <a:r>
              <a:rPr lang="es-AR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HORMIGON </a:t>
            </a:r>
            <a:r>
              <a:rPr lang="es-AR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de 25 cm de </a:t>
            </a:r>
            <a:r>
              <a:rPr lang="es-AR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espesor, </a:t>
            </a:r>
            <a:r>
              <a:rPr lang="es-AR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con el fin de asegurar  su durabilidad ante las exigencias que le impongan el alto tránsito de camiones del sector</a:t>
            </a:r>
            <a:r>
              <a:rPr lang="es-AR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AR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 La Rotonda será totalmente iluminada.</a:t>
            </a:r>
            <a:endParaRPr lang="es-AR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AR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AR" sz="16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 inversión prevista aproximada será  de 50 millones de pesos.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786874" cy="101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image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214422"/>
            <a:ext cx="3762900" cy="2419688"/>
          </a:xfrm>
          <a:prstGeom prst="rect">
            <a:avLst/>
          </a:prstGeom>
        </p:spPr>
      </p:pic>
      <p:pic>
        <p:nvPicPr>
          <p:cNvPr id="8" name="7 Imagen" descr="imagen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643314"/>
            <a:ext cx="3820058" cy="25721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4357694"/>
            <a:ext cx="8215370" cy="2339102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2) INTERSECCIÓN CON RP </a:t>
            </a: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E66  Y  AVENIDA </a:t>
            </a: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SAN </a:t>
            </a: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MARTÍN.</a:t>
            </a:r>
            <a:endParaRPr lang="es-AR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/>
            <a:endParaRPr lang="es-AR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/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Se </a:t>
            </a: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Trata de una intersección en dos niveles. Incluye obras viales complementarias y un conducto de drenaje para la evacuación de los excedentes </a:t>
            </a: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pluviales. </a:t>
            </a: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Tendrá una longitud aproximada de 600 metros.</a:t>
            </a:r>
          </a:p>
          <a:p>
            <a:pPr algn="just">
              <a:buFont typeface="Arial" pitchFamily="34" charset="0"/>
              <a:buChar char="•"/>
            </a:pP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 Nº 9 pasará por el nivel inferior (en trinchera), con una configuración de 2 carriles en cada sentido. </a:t>
            </a:r>
          </a:p>
          <a:p>
            <a:pPr algn="just">
              <a:buFont typeface="Arial" pitchFamily="34" charset="0"/>
              <a:buChar char="•"/>
            </a:pP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 ruta E66 </a:t>
            </a: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y Av</a:t>
            </a: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. San </a:t>
            </a: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Martín </a:t>
            </a: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atravesará a la RN Nº 9 por el nivel superior. </a:t>
            </a:r>
            <a:endParaRPr lang="es-AR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 La intersección será totalmente iluminada.</a:t>
            </a:r>
            <a:endParaRPr lang="es-AR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/>
            <a:endParaRPr lang="es-AR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A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 INVERSIÓN APROXIMADA PREVISTA SERÁ DE 300 millones de pesos</a:t>
            </a: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AR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786874" cy="101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imagen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8268855" cy="32103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68111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8143932" cy="34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500034" y="4549676"/>
            <a:ext cx="8215370" cy="2308324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3) INTERSECCIÓN CON AV.  AMEGHINO (acceso </a:t>
            </a: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principal a Jesús María) </a:t>
            </a: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y Calle Chile</a:t>
            </a:r>
          </a:p>
          <a:p>
            <a:pPr algn="just"/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Se Trata de una intersección en dos niveles, posee una longitud de 1200 metros e incluye cruces a distinto nivel con las Av. Ameghino y calle Chile.</a:t>
            </a:r>
          </a:p>
          <a:p>
            <a:pPr algn="just">
              <a:buFont typeface="Arial" pitchFamily="34" charset="0"/>
              <a:buChar char="•"/>
            </a:pP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 RN Nº 9 se eleva con una configuración de 2 carriles en cada sentido, dejando pasar debajo a través de sendos viaductos tanto a la AV. Ameghino y a la Calle Chile.  </a:t>
            </a:r>
          </a:p>
          <a:p>
            <a:pPr algn="just">
              <a:buFont typeface="Arial" pitchFamily="34" charset="0"/>
              <a:buChar char="•"/>
            </a:pP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Desde la RN Nº 9 se construirán 4 rampas. Dos de ascenso y dos de descenso a la RN Nº 9.</a:t>
            </a:r>
          </a:p>
          <a:p>
            <a:pPr algn="just">
              <a:buFont typeface="Arial" pitchFamily="34" charset="0"/>
              <a:buChar char="•"/>
            </a:pP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HACIA el lado ESTE de la RN Nº9 en la intersección con Ameghino, se construirá una Rotonda que intercomunicará las ramas con el Acceso a Jesús María</a:t>
            </a: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AR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 Intersección será totalmente iluminada.</a:t>
            </a:r>
            <a:endParaRPr lang="es-AR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A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LA INVERSIÓN APROXIMADA PREVISTA SERÁ DE 351 millones de pesos</a:t>
            </a:r>
            <a:r>
              <a:rPr lang="es-AR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.</a:t>
            </a:r>
            <a:endParaRPr lang="es-AR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786874" cy="101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42910" y="1357298"/>
          <a:ext cx="8001055" cy="4214842"/>
        </p:xfrm>
        <a:graphic>
          <a:graphicData uri="http://schemas.openxmlformats.org/drawingml/2006/table">
            <a:tbl>
              <a:tblPr/>
              <a:tblGrid>
                <a:gridCol w="770665"/>
                <a:gridCol w="5498561"/>
                <a:gridCol w="891892"/>
                <a:gridCol w="839937"/>
              </a:tblGrid>
              <a:tr h="6857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AR" sz="15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Intervenciones Puntuales sobre RN Nº9 en el área Urbana de Jesús María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6030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Intervención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Carácteristicas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MILLONES $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Longitud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92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2F5497"/>
                          </a:solidFill>
                          <a:latin typeface="Calibri"/>
                        </a:rPr>
                        <a:t>ROTONDA de Acceso a Planta ARCOR - Colonia Caroya  -Ruta 9 Km 750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160 m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92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2F5497"/>
                          </a:solidFill>
                          <a:latin typeface="Calibri"/>
                        </a:rPr>
                        <a:t>INTERSECCIÓN CON RP E66 (AVENIDA SAN MARTÍN – Camino a Colonia Caroya)</a:t>
                      </a:r>
                      <a:br>
                        <a:rPr lang="es-AR" sz="1000" b="0" i="0" u="none" strike="noStrike" dirty="0">
                          <a:solidFill>
                            <a:srgbClr val="2F5497"/>
                          </a:solidFill>
                          <a:latin typeface="Calibri"/>
                        </a:rPr>
                      </a:br>
                      <a:endParaRPr lang="es-AR" sz="1000" b="0" i="0" u="none" strike="noStrike" dirty="0">
                        <a:solidFill>
                          <a:srgbClr val="2F5497"/>
                        </a:solidFill>
                        <a:latin typeface="Calibri"/>
                      </a:endParaRP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600 m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92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INTERSECCIÓN CON AV.  AMEGHINO (acceso principal) y Calle Chile</a:t>
                      </a:r>
                      <a:b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</a:br>
                      <a:endParaRPr lang="es-AR" sz="1000" b="0" i="0" u="none" strike="noStrike">
                        <a:solidFill>
                          <a:srgbClr val="2F5497"/>
                        </a:solidFill>
                        <a:latin typeface="Calibri"/>
                      </a:endParaRP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1200 m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08">
                <a:tc>
                  <a:txBody>
                    <a:bodyPr/>
                    <a:lstStyle/>
                    <a:p>
                      <a:pPr algn="ctr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97" marR="6597" marT="65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97" marR="6597" marT="65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97" marR="6597" marT="65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97" marR="6597" marT="65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07">
                <a:tc>
                  <a:txBody>
                    <a:bodyPr/>
                    <a:lstStyle/>
                    <a:p>
                      <a:pPr algn="ctr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97" marR="6597" marT="6597" marB="0" anchor="ctr">
                    <a:lnL>
                      <a:noFill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2F5497"/>
                          </a:solidFill>
                          <a:latin typeface="Calibri"/>
                        </a:rPr>
                        <a:t>701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 dirty="0">
                          <a:solidFill>
                            <a:srgbClr val="2F5497"/>
                          </a:solidFill>
                          <a:latin typeface="Calibri"/>
                        </a:rPr>
                        <a:t>1.960 m</a:t>
                      </a:r>
                    </a:p>
                  </a:txBody>
                  <a:tcPr marL="6597" marR="6597" marT="6597" marB="0" anchor="ctr">
                    <a:lnL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541</Words>
  <Application>Microsoft Office PowerPoint</Application>
  <PresentationFormat>Presentación en pantalla (4:3)</PresentationFormat>
  <Paragraphs>49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Intervenciones Puntuales sobre RN Nº9 en el área Urbana de Jesús María y Colonia Caroya.</vt:lpstr>
      <vt:lpstr>Diapositiva 2</vt:lpstr>
      <vt:lpstr>Diapositiva 3</vt:lpstr>
      <vt:lpstr>Diapositiva 4</vt:lpstr>
      <vt:lpstr>Diapositiva 5</vt:lpstr>
    </vt:vector>
  </TitlesOfParts>
  <Company>Gobierno de Cordoba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d16159526</dc:creator>
  <cp:lastModifiedBy>23323979839</cp:lastModifiedBy>
  <cp:revision>56</cp:revision>
  <dcterms:created xsi:type="dcterms:W3CDTF">2019-04-23T18:06:03Z</dcterms:created>
  <dcterms:modified xsi:type="dcterms:W3CDTF">2019-04-24T14:15:19Z</dcterms:modified>
</cp:coreProperties>
</file>